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70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07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21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86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88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14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1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8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251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70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0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DEB2-7831-4133-9F07-6FC45C137F58}" type="datetimeFigureOut">
              <a:rPr lang="ru-RU" smtClean="0"/>
              <a:t>17.09.2012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40918-7066-4130-8C2E-A163798BB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12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72" y="764704"/>
            <a:ext cx="7445060" cy="5583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2378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Попова</dc:creator>
  <cp:lastModifiedBy>Попова</cp:lastModifiedBy>
  <cp:revision>1</cp:revision>
  <dcterms:created xsi:type="dcterms:W3CDTF">2012-09-17T05:03:12Z</dcterms:created>
  <dcterms:modified xsi:type="dcterms:W3CDTF">2012-09-17T05:05:44Z</dcterms:modified>
</cp:coreProperties>
</file>